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58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3141B-BDB2-4B10-954C-43FAC841F267}" type="datetimeFigureOut">
              <a:rPr lang="en-US" smtClean="0"/>
              <a:pPr/>
              <a:t>6/25/2015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DE3ACD-DFD1-4777-B928-23B5A65D039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10</a:t>
            </a:fld>
            <a:endParaRPr lang="en-GB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11</a:t>
            </a:fld>
            <a:endParaRPr lang="en-GB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12</a:t>
            </a:fld>
            <a:endParaRPr lang="en-GB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13</a:t>
            </a:fld>
            <a:endParaRPr lang="en-GB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14</a:t>
            </a:fld>
            <a:endParaRPr lang="en-GB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15</a:t>
            </a:fld>
            <a:endParaRPr lang="en-GB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16</a:t>
            </a:fld>
            <a:endParaRPr lang="en-GB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17</a:t>
            </a:fld>
            <a:endParaRPr lang="en-GB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18</a:t>
            </a:fld>
            <a:endParaRPr lang="en-GB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19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20</a:t>
            </a:fld>
            <a:endParaRPr lang="en-GB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21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4</a:t>
            </a:fld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5</a:t>
            </a:fld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7</a:t>
            </a:fld>
            <a:endParaRPr lang="en-GB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8</a:t>
            </a:fld>
            <a:endParaRPr lang="en-GB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9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6/25/2015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6/25/2015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6/25/2015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6/25/2015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6/25/2015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6/25/2015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6/25/2015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6/25/2015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6/25/2015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6/25/2015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6/25/2015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0A391-198D-4046-928D-463227F3BDCA}" type="datetimeFigureOut">
              <a:rPr lang="en-US" smtClean="0"/>
              <a:pPr/>
              <a:t>6/25/2015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MIDDLETON CHENEY</a:t>
            </a:r>
            <a:endParaRPr lang="en-US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FOOTBALL CLUB</a:t>
            </a:r>
            <a:endParaRPr lang="en-US" b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November 17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2013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Oxfordshire Invitation </a:t>
            </a:r>
            <a:r>
              <a:rPr lang="en-GB" sz="2400" b="1" dirty="0" smtClean="0"/>
              <a:t>League Div B 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  </a:t>
            </a:r>
            <a:r>
              <a:rPr lang="en-GB" sz="2000" b="1" dirty="0" smtClean="0"/>
              <a:t> </a:t>
            </a:r>
            <a:r>
              <a:rPr lang="en-GB" sz="2000" b="1" dirty="0" smtClean="0"/>
              <a:t>Middleton </a:t>
            </a:r>
            <a:r>
              <a:rPr lang="en-GB" sz="2000" b="1" dirty="0" smtClean="0"/>
              <a:t>Cheney  4 V 0  Chesterton Juniors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900" b="1" dirty="0" smtClean="0"/>
              <a:t>P. </a:t>
            </a:r>
            <a:r>
              <a:rPr lang="en-US" sz="1900" b="1" dirty="0" err="1" smtClean="0"/>
              <a:t>Jacucha</a:t>
            </a:r>
            <a:r>
              <a:rPr lang="en-US" sz="1900" b="1" dirty="0" smtClean="0"/>
              <a:t>	S/Off</a:t>
            </a:r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A. </a:t>
            </a:r>
            <a:r>
              <a:rPr lang="en-US" sz="1900" b="1" dirty="0" err="1" smtClean="0"/>
              <a:t>Tuite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S. </a:t>
            </a:r>
            <a:r>
              <a:rPr lang="en-US" sz="1900" b="1" dirty="0" err="1" smtClean="0"/>
              <a:t>Fensom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J. </a:t>
            </a:r>
            <a:r>
              <a:rPr lang="en-US" sz="1900" b="1" dirty="0" err="1" smtClean="0"/>
              <a:t>Fermor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B. Upton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L. Gascoigne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M. Berry</a:t>
            </a:r>
            <a:r>
              <a:rPr lang="en-US" sz="1900" b="1" dirty="0" smtClean="0"/>
              <a:t>	</a:t>
            </a:r>
            <a:r>
              <a:rPr lang="en-US" sz="1900" b="1" dirty="0" smtClean="0"/>
              <a:t>Booked	</a:t>
            </a:r>
            <a:r>
              <a:rPr lang="en-US" sz="1900" b="1" dirty="0" smtClean="0"/>
              <a:t>		Goal </a:t>
            </a:r>
            <a:r>
              <a:rPr lang="en-US" sz="1900" b="1" dirty="0" smtClean="0"/>
              <a:t>Scorers	M. Berry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J. White</a:t>
            </a:r>
            <a:r>
              <a:rPr lang="en-US" sz="1900" b="1" dirty="0" smtClean="0"/>
              <a:t>						</a:t>
            </a:r>
            <a:r>
              <a:rPr lang="en-US" sz="1900" b="1" dirty="0" smtClean="0"/>
              <a:t>M. </a:t>
            </a:r>
            <a:r>
              <a:rPr lang="en-US" sz="1900" b="1" dirty="0" err="1" smtClean="0"/>
              <a:t>Maclachlan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M. </a:t>
            </a:r>
            <a:r>
              <a:rPr lang="en-US" sz="1900" b="1" dirty="0" err="1" smtClean="0"/>
              <a:t>Maclachlan</a:t>
            </a:r>
            <a:r>
              <a:rPr lang="en-US" sz="1900" b="1" dirty="0" smtClean="0"/>
              <a:t>						P. </a:t>
            </a:r>
            <a:r>
              <a:rPr lang="en-US" sz="1900" b="1" dirty="0" err="1" smtClean="0"/>
              <a:t>Jacucha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J. Lovell						OG</a:t>
            </a:r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Decem</a:t>
            </a:r>
            <a:r>
              <a:rPr lang="en-GB" sz="4000" b="1" dirty="0" smtClean="0"/>
              <a:t>ber 1</a:t>
            </a:r>
            <a:r>
              <a:rPr lang="en-GB" sz="4000" b="1" baseline="30000" dirty="0" smtClean="0"/>
              <a:t>st</a:t>
            </a:r>
            <a:r>
              <a:rPr lang="en-GB" sz="4000" b="1" dirty="0" smtClean="0"/>
              <a:t> </a:t>
            </a:r>
            <a:r>
              <a:rPr lang="en-GB" sz="4000" b="1" dirty="0" smtClean="0"/>
              <a:t>2013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Oxfordshire Invitation </a:t>
            </a:r>
            <a:r>
              <a:rPr lang="en-GB" sz="2400" b="1" dirty="0" smtClean="0"/>
              <a:t>League Div B 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  </a:t>
            </a:r>
            <a:r>
              <a:rPr lang="en-GB" sz="2000" b="1" dirty="0" smtClean="0"/>
              <a:t> </a:t>
            </a:r>
            <a:r>
              <a:rPr lang="en-GB" sz="2000" b="1" dirty="0" smtClean="0"/>
              <a:t>Middleton </a:t>
            </a:r>
            <a:r>
              <a:rPr lang="en-GB" sz="2000" b="1" dirty="0" smtClean="0"/>
              <a:t>Cheney  6 v 2  Saxton Rovers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9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A. </a:t>
            </a:r>
            <a:r>
              <a:rPr lang="en-US" sz="1900" b="1" dirty="0" err="1" smtClean="0"/>
              <a:t>Tuite</a:t>
            </a:r>
            <a:r>
              <a:rPr lang="en-US" sz="1900" b="1" dirty="0" smtClean="0"/>
              <a:t>	Booked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S. </a:t>
            </a:r>
            <a:r>
              <a:rPr lang="en-US" sz="1900" b="1" dirty="0" err="1" smtClean="0"/>
              <a:t>Fensom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J. </a:t>
            </a:r>
            <a:r>
              <a:rPr lang="en-US" sz="1900" b="1" dirty="0" err="1" smtClean="0"/>
              <a:t>Fermor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B. Upton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L. Gascoigne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M. Berry</a:t>
            </a:r>
            <a:r>
              <a:rPr lang="en-US" sz="1900" b="1" dirty="0" smtClean="0"/>
              <a:t>	</a:t>
            </a:r>
            <a:r>
              <a:rPr lang="en-US" sz="1900" b="1" dirty="0" smtClean="0"/>
              <a:t>	</a:t>
            </a:r>
            <a:r>
              <a:rPr lang="en-US" sz="1900" b="1" dirty="0" smtClean="0"/>
              <a:t>		Goal </a:t>
            </a:r>
            <a:r>
              <a:rPr lang="en-US" sz="1900" b="1" dirty="0" smtClean="0"/>
              <a:t>Scorers	L. Spencer 2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J. White</a:t>
            </a:r>
            <a:r>
              <a:rPr lang="en-US" sz="1900" b="1" dirty="0" smtClean="0"/>
              <a:t>						</a:t>
            </a:r>
            <a:r>
              <a:rPr lang="en-US" sz="1900" b="1" dirty="0" smtClean="0"/>
              <a:t>M. </a:t>
            </a:r>
            <a:r>
              <a:rPr lang="en-US" sz="1900" b="1" dirty="0" err="1" smtClean="0"/>
              <a:t>Maclachlan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L. Spencer						M. Berry</a:t>
            </a:r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K. </a:t>
            </a:r>
            <a:r>
              <a:rPr lang="en-US" sz="1900" b="1" dirty="0" err="1" smtClean="0"/>
              <a:t>Munday</a:t>
            </a:r>
            <a:r>
              <a:rPr lang="en-US" sz="1900" b="1" dirty="0" smtClean="0"/>
              <a:t>						S. </a:t>
            </a:r>
            <a:r>
              <a:rPr lang="en-US" sz="1900" b="1" dirty="0" err="1" smtClean="0"/>
              <a:t>Fensom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C. </a:t>
            </a:r>
            <a:r>
              <a:rPr lang="en-US" sz="1900" b="1" dirty="0" err="1" smtClean="0"/>
              <a:t>Burnell</a:t>
            </a:r>
            <a:r>
              <a:rPr lang="en-US" sz="1900" b="1" dirty="0" smtClean="0"/>
              <a:t>						C. </a:t>
            </a:r>
            <a:r>
              <a:rPr lang="en-US" sz="1900" b="1" dirty="0" err="1" smtClean="0"/>
              <a:t>Burnell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N. </a:t>
            </a:r>
            <a:r>
              <a:rPr lang="en-US" sz="1900" b="1" dirty="0" err="1" smtClean="0"/>
              <a:t>Maclachlan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J. Lovell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Decem</a:t>
            </a:r>
            <a:r>
              <a:rPr lang="en-GB" sz="4000" b="1" dirty="0" smtClean="0"/>
              <a:t>ber 8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2013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Oxfordshire Invitation </a:t>
            </a:r>
            <a:r>
              <a:rPr lang="en-GB" sz="2400" b="1" dirty="0" smtClean="0"/>
              <a:t>League Div B 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  </a:t>
            </a:r>
            <a:r>
              <a:rPr lang="en-GB" sz="2000" b="1" dirty="0" smtClean="0"/>
              <a:t> </a:t>
            </a:r>
            <a:r>
              <a:rPr lang="en-GB" sz="2000" b="1" dirty="0" smtClean="0"/>
              <a:t>Middleton </a:t>
            </a:r>
            <a:r>
              <a:rPr lang="en-GB" sz="2000" b="1" dirty="0" smtClean="0"/>
              <a:t>Cheney  2 v 1  </a:t>
            </a:r>
            <a:r>
              <a:rPr lang="en-GB" sz="2000" b="1" dirty="0" err="1" smtClean="0"/>
              <a:t>Bicester</a:t>
            </a:r>
            <a:r>
              <a:rPr lang="en-GB" sz="2000" b="1" dirty="0" smtClean="0"/>
              <a:t> Town Colts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9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A. </a:t>
            </a:r>
            <a:r>
              <a:rPr lang="en-US" sz="1900" b="1" dirty="0" err="1" smtClean="0"/>
              <a:t>Tuite</a:t>
            </a:r>
            <a:r>
              <a:rPr lang="en-US" sz="1900" b="1" dirty="0" smtClean="0"/>
              <a:t>	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S. </a:t>
            </a:r>
            <a:r>
              <a:rPr lang="en-US" sz="1900" b="1" dirty="0" err="1" smtClean="0"/>
              <a:t>Fensom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J. </a:t>
            </a:r>
            <a:r>
              <a:rPr lang="en-US" sz="1900" b="1" dirty="0" err="1" smtClean="0"/>
              <a:t>Fermor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H. Baker</a:t>
            </a:r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B. Upton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L. Gascoigne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M. Berry</a:t>
            </a:r>
            <a:r>
              <a:rPr lang="en-US" sz="1900" b="1" dirty="0" smtClean="0"/>
              <a:t>	</a:t>
            </a:r>
            <a:r>
              <a:rPr lang="en-US" sz="1900" b="1" dirty="0" smtClean="0"/>
              <a:t>	</a:t>
            </a:r>
            <a:r>
              <a:rPr lang="en-US" sz="1900" b="1" dirty="0" smtClean="0"/>
              <a:t>		Goal </a:t>
            </a:r>
            <a:r>
              <a:rPr lang="en-US" sz="1900" b="1" dirty="0" smtClean="0"/>
              <a:t>Scorers	K. </a:t>
            </a:r>
            <a:r>
              <a:rPr lang="en-US" sz="1900" b="1" dirty="0" err="1" smtClean="0"/>
              <a:t>Munday</a:t>
            </a:r>
            <a:r>
              <a:rPr lang="en-US" sz="1900" b="1" dirty="0" smtClean="0"/>
              <a:t> 2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J. White</a:t>
            </a:r>
            <a:r>
              <a:rPr lang="en-US" sz="1900" b="1" dirty="0" smtClean="0"/>
              <a:t>						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L. Spencer	S/Off						</a:t>
            </a:r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K. </a:t>
            </a:r>
            <a:r>
              <a:rPr lang="en-US" sz="1900" b="1" dirty="0" err="1" smtClean="0"/>
              <a:t>Munday</a:t>
            </a:r>
            <a:r>
              <a:rPr lang="en-US" sz="1900" b="1" dirty="0" smtClean="0"/>
              <a:t>						</a:t>
            </a:r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C. </a:t>
            </a:r>
            <a:r>
              <a:rPr lang="en-US" sz="1900" b="1" dirty="0" err="1" smtClean="0"/>
              <a:t>Burnell</a:t>
            </a:r>
            <a:r>
              <a:rPr lang="en-US" sz="1900" b="1" dirty="0" smtClean="0"/>
              <a:t>						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N. </a:t>
            </a:r>
            <a:r>
              <a:rPr lang="en-US" sz="1900" b="1" dirty="0" err="1" smtClean="0"/>
              <a:t>Maclachlan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J. Lovell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Decem</a:t>
            </a:r>
            <a:r>
              <a:rPr lang="en-GB" sz="4000" b="1" dirty="0" smtClean="0"/>
              <a:t>ber 15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2013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Oxfordshire Invitation </a:t>
            </a:r>
            <a:r>
              <a:rPr lang="en-GB" sz="2400" b="1" dirty="0" smtClean="0"/>
              <a:t>League Div B 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  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Adderbury</a:t>
            </a:r>
            <a:r>
              <a:rPr lang="en-GB" sz="2000" b="1" dirty="0" smtClean="0"/>
              <a:t> Park  1 v 1  Middleton Cheney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9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P. </a:t>
            </a:r>
            <a:r>
              <a:rPr lang="en-US" sz="1900" b="1" dirty="0" err="1" smtClean="0"/>
              <a:t>Jacucha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A. </a:t>
            </a:r>
            <a:r>
              <a:rPr lang="en-US" sz="1900" b="1" dirty="0" err="1" smtClean="0"/>
              <a:t>Tuite</a:t>
            </a:r>
            <a:r>
              <a:rPr lang="en-US" sz="1900" b="1" dirty="0" smtClean="0"/>
              <a:t>	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S. </a:t>
            </a:r>
            <a:r>
              <a:rPr lang="en-US" sz="1900" b="1" dirty="0" err="1" smtClean="0"/>
              <a:t>Fensom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J. </a:t>
            </a:r>
            <a:r>
              <a:rPr lang="en-US" sz="1900" b="1" dirty="0" err="1" smtClean="0"/>
              <a:t>Fermor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H. Baker</a:t>
            </a:r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B. Upton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L. Gascoigne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M. Berry</a:t>
            </a:r>
            <a:r>
              <a:rPr lang="en-US" sz="1900" b="1" dirty="0" smtClean="0"/>
              <a:t>	</a:t>
            </a:r>
            <a:r>
              <a:rPr lang="en-US" sz="1900" b="1" dirty="0" smtClean="0"/>
              <a:t>	</a:t>
            </a:r>
            <a:r>
              <a:rPr lang="en-US" sz="1900" b="1" dirty="0" smtClean="0"/>
              <a:t>		Goal </a:t>
            </a:r>
            <a:r>
              <a:rPr lang="en-US" sz="1900" b="1" dirty="0" smtClean="0"/>
              <a:t>Scorers	K. </a:t>
            </a:r>
            <a:r>
              <a:rPr lang="en-US" sz="1900" b="1" dirty="0" err="1" smtClean="0"/>
              <a:t>Munda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L. Spencer</a:t>
            </a:r>
            <a:r>
              <a:rPr lang="en-US" sz="1900" b="1" dirty="0" smtClean="0"/>
              <a:t>						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K. </a:t>
            </a:r>
            <a:r>
              <a:rPr lang="en-US" sz="1900" b="1" dirty="0" err="1" smtClean="0"/>
              <a:t>Munday</a:t>
            </a:r>
            <a:r>
              <a:rPr lang="en-US" sz="1900" b="1" dirty="0" smtClean="0"/>
              <a:t>						</a:t>
            </a:r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C. </a:t>
            </a:r>
            <a:r>
              <a:rPr lang="en-US" sz="1900" b="1" dirty="0" err="1" smtClean="0"/>
              <a:t>Burnell</a:t>
            </a:r>
            <a:r>
              <a:rPr lang="en-US" sz="1900" b="1" dirty="0" smtClean="0"/>
              <a:t>						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N. </a:t>
            </a:r>
            <a:r>
              <a:rPr lang="en-US" sz="1900" b="1" dirty="0" err="1" smtClean="0"/>
              <a:t>Maclachlan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J. Lovell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February 23</a:t>
            </a:r>
            <a:r>
              <a:rPr lang="en-GB" sz="4000" b="1" baseline="30000" dirty="0" smtClean="0"/>
              <a:t>rd</a:t>
            </a:r>
            <a:r>
              <a:rPr lang="en-GB" sz="4000" b="1" dirty="0" smtClean="0"/>
              <a:t> 2014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Oxfordshire Invitation </a:t>
            </a:r>
            <a:r>
              <a:rPr lang="en-GB" sz="2400" b="1" dirty="0" smtClean="0"/>
              <a:t>League Div B 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  </a:t>
            </a:r>
            <a:r>
              <a:rPr lang="en-GB" sz="2000" b="1" dirty="0" smtClean="0"/>
              <a:t>  Middleton Cheney  2 v 2  </a:t>
            </a:r>
            <a:r>
              <a:rPr lang="en-GB" sz="2000" b="1" dirty="0" err="1" smtClean="0"/>
              <a:t>Carterton</a:t>
            </a:r>
            <a:r>
              <a:rPr lang="en-GB" sz="2000" b="1" dirty="0" smtClean="0"/>
              <a:t>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900" b="1" dirty="0" smtClean="0"/>
              <a:t>	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A. </a:t>
            </a:r>
            <a:r>
              <a:rPr lang="en-US" sz="1900" b="1" dirty="0" err="1" smtClean="0"/>
              <a:t>Tuite</a:t>
            </a:r>
            <a:r>
              <a:rPr lang="en-US" sz="1900" b="1" dirty="0" smtClean="0"/>
              <a:t>	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S. </a:t>
            </a:r>
            <a:r>
              <a:rPr lang="en-US" sz="1900" b="1" dirty="0" err="1" smtClean="0"/>
              <a:t>Fensom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J. </a:t>
            </a:r>
            <a:r>
              <a:rPr lang="en-US" sz="1900" b="1" dirty="0" err="1" smtClean="0"/>
              <a:t>Fermor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H. Baker</a:t>
            </a:r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B. Upton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L. Gascoigne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M. Berry</a:t>
            </a:r>
            <a:r>
              <a:rPr lang="en-US" sz="1900" b="1" dirty="0" smtClean="0"/>
              <a:t>	</a:t>
            </a:r>
            <a:r>
              <a:rPr lang="en-US" sz="1900" b="1" dirty="0" smtClean="0"/>
              <a:t>	</a:t>
            </a:r>
            <a:r>
              <a:rPr lang="en-US" sz="1900" b="1" dirty="0" smtClean="0"/>
              <a:t>		Goal </a:t>
            </a:r>
            <a:r>
              <a:rPr lang="en-US" sz="1900" b="1" dirty="0" smtClean="0"/>
              <a:t>Scorers	K. </a:t>
            </a:r>
            <a:r>
              <a:rPr lang="en-US" sz="1900" b="1" dirty="0" err="1" smtClean="0"/>
              <a:t>Munday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J. White</a:t>
            </a:r>
            <a:r>
              <a:rPr lang="en-US" sz="1900" b="1" dirty="0" smtClean="0"/>
              <a:t>						</a:t>
            </a:r>
            <a:r>
              <a:rPr lang="en-US" sz="1900" b="1" dirty="0" smtClean="0"/>
              <a:t>M. Berry</a:t>
            </a:r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K. </a:t>
            </a:r>
            <a:r>
              <a:rPr lang="en-US" sz="1900" b="1" dirty="0" err="1" smtClean="0"/>
              <a:t>Munday</a:t>
            </a:r>
            <a:r>
              <a:rPr lang="en-US" sz="1900" b="1" dirty="0" smtClean="0"/>
              <a:t>						</a:t>
            </a:r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C. </a:t>
            </a:r>
            <a:r>
              <a:rPr lang="en-US" sz="1900" b="1" dirty="0" err="1" smtClean="0"/>
              <a:t>Burnell</a:t>
            </a:r>
            <a:r>
              <a:rPr lang="en-US" sz="1900" b="1" dirty="0" smtClean="0"/>
              <a:t>						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N. </a:t>
            </a:r>
            <a:r>
              <a:rPr lang="en-US" sz="1900" b="1" dirty="0" err="1" smtClean="0"/>
              <a:t>Maclachlan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J. Lovell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March</a:t>
            </a:r>
            <a:r>
              <a:rPr lang="en-GB" sz="4000" b="1" dirty="0" smtClean="0"/>
              <a:t> 9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2014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Oxfordshire Invitation </a:t>
            </a:r>
            <a:r>
              <a:rPr lang="en-GB" sz="2400" b="1" dirty="0" smtClean="0"/>
              <a:t>League Div B 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  </a:t>
            </a:r>
            <a:r>
              <a:rPr lang="en-GB" sz="2000" b="1" dirty="0" smtClean="0"/>
              <a:t>  Greater Lays Youth  2 v 1  Middleton Cheney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900" b="1" dirty="0" smtClean="0"/>
              <a:t>	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A. </a:t>
            </a:r>
            <a:r>
              <a:rPr lang="en-US" sz="1900" b="1" dirty="0" err="1" smtClean="0"/>
              <a:t>Tuite</a:t>
            </a:r>
            <a:r>
              <a:rPr lang="en-US" sz="1900" b="1" dirty="0" smtClean="0"/>
              <a:t>	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S. </a:t>
            </a:r>
            <a:r>
              <a:rPr lang="en-US" sz="1900" b="1" dirty="0" err="1" smtClean="0"/>
              <a:t>Fensom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J. </a:t>
            </a:r>
            <a:r>
              <a:rPr lang="en-US" sz="1900" b="1" dirty="0" err="1" smtClean="0"/>
              <a:t>Fermor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H. Baker</a:t>
            </a:r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B. Upton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L. Gascoigne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M. Berry</a:t>
            </a:r>
            <a:r>
              <a:rPr lang="en-US" sz="1900" b="1" dirty="0" smtClean="0"/>
              <a:t>	</a:t>
            </a:r>
            <a:r>
              <a:rPr lang="en-US" sz="1900" b="1" dirty="0" smtClean="0"/>
              <a:t>	</a:t>
            </a:r>
            <a:r>
              <a:rPr lang="en-US" sz="1900" b="1" dirty="0" smtClean="0"/>
              <a:t>		Goal </a:t>
            </a:r>
            <a:r>
              <a:rPr lang="en-US" sz="1900" b="1" dirty="0" smtClean="0"/>
              <a:t>Scorers	N. </a:t>
            </a:r>
            <a:r>
              <a:rPr lang="en-US" sz="1900" b="1" dirty="0" err="1" smtClean="0"/>
              <a:t>Maclachlan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J. White</a:t>
            </a:r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L. Spencer</a:t>
            </a:r>
            <a:r>
              <a:rPr lang="en-US" sz="1900" b="1" dirty="0" smtClean="0"/>
              <a:t>				</a:t>
            </a:r>
            <a:r>
              <a:rPr lang="en-US" sz="1900" b="1" dirty="0" smtClean="0"/>
              <a:t>		</a:t>
            </a:r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N. </a:t>
            </a:r>
            <a:r>
              <a:rPr lang="en-US" sz="1900" b="1" dirty="0" err="1" smtClean="0"/>
              <a:t>Maclachlan</a:t>
            </a:r>
            <a:r>
              <a:rPr lang="en-US" sz="1900" b="1" dirty="0" smtClean="0"/>
              <a:t>						</a:t>
            </a:r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J. Lovell						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March</a:t>
            </a:r>
            <a:r>
              <a:rPr lang="en-GB" sz="4000" b="1" dirty="0" smtClean="0"/>
              <a:t> 16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2014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Oxfordshire Invitation </a:t>
            </a:r>
            <a:r>
              <a:rPr lang="en-GB" sz="2400" b="1" dirty="0" smtClean="0"/>
              <a:t>League Div B 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2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  </a:t>
            </a:r>
            <a:r>
              <a:rPr lang="en-GB" sz="2000" b="1" dirty="0" smtClean="0"/>
              <a:t>  </a:t>
            </a:r>
            <a:r>
              <a:rPr lang="en-GB" sz="2400" b="1" dirty="0" err="1" smtClean="0"/>
              <a:t>Carterton</a:t>
            </a:r>
            <a:r>
              <a:rPr lang="en-GB" sz="2400" b="1" dirty="0" smtClean="0"/>
              <a:t>  2 v 1  Middleton Cheney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900" b="1" dirty="0" smtClean="0"/>
              <a:t>	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2100" b="1" dirty="0" smtClean="0"/>
              <a:t>A. </a:t>
            </a:r>
            <a:r>
              <a:rPr lang="en-US" sz="2100" b="1" dirty="0" err="1" smtClean="0"/>
              <a:t>Tuite</a:t>
            </a:r>
            <a:r>
              <a:rPr lang="en-US" sz="2100" b="1" dirty="0" smtClean="0"/>
              <a:t>	</a:t>
            </a:r>
            <a:endParaRPr lang="en-US" sz="21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100" b="1" dirty="0" smtClean="0"/>
              <a:t>	</a:t>
            </a:r>
            <a:r>
              <a:rPr lang="en-US" sz="2100" b="1" dirty="0" smtClean="0"/>
              <a:t>S. </a:t>
            </a:r>
            <a:r>
              <a:rPr lang="en-US" sz="2100" b="1" dirty="0" err="1" smtClean="0"/>
              <a:t>Fensom</a:t>
            </a:r>
            <a:endParaRPr lang="en-US" sz="21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100" b="1" dirty="0" smtClean="0"/>
              <a:t>	</a:t>
            </a:r>
            <a:r>
              <a:rPr lang="en-US" sz="2100" b="1" dirty="0" smtClean="0"/>
              <a:t>J. </a:t>
            </a:r>
            <a:r>
              <a:rPr lang="en-US" sz="2100" b="1" dirty="0" err="1" smtClean="0"/>
              <a:t>Fermor</a:t>
            </a:r>
            <a:endParaRPr lang="en-US" sz="21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100" b="1" dirty="0" smtClean="0"/>
              <a:t>	H. Baker</a:t>
            </a:r>
          </a:p>
          <a:p>
            <a:pPr>
              <a:lnSpc>
                <a:spcPct val="80000"/>
              </a:lnSpc>
              <a:buNone/>
            </a:pPr>
            <a:r>
              <a:rPr lang="en-US" sz="2100" b="1" dirty="0" smtClean="0"/>
              <a:t>	</a:t>
            </a:r>
            <a:r>
              <a:rPr lang="en-US" sz="2100" b="1" dirty="0" smtClean="0"/>
              <a:t>B. Upton</a:t>
            </a:r>
            <a:endParaRPr lang="en-US" sz="21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100" b="1" dirty="0" smtClean="0"/>
              <a:t>	</a:t>
            </a:r>
            <a:r>
              <a:rPr lang="en-US" sz="2100" b="1" dirty="0" smtClean="0"/>
              <a:t>L. Gascoigne	Booked</a:t>
            </a:r>
            <a:endParaRPr lang="en-US" sz="21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100" b="1" dirty="0" smtClean="0"/>
              <a:t>	</a:t>
            </a:r>
            <a:r>
              <a:rPr lang="en-US" sz="2100" b="1" dirty="0" smtClean="0"/>
              <a:t>M. Berry</a:t>
            </a:r>
            <a:r>
              <a:rPr lang="en-US" sz="2100" b="1" dirty="0" smtClean="0"/>
              <a:t>	</a:t>
            </a:r>
            <a:r>
              <a:rPr lang="en-US" sz="2100" b="1" dirty="0" smtClean="0"/>
              <a:t>	</a:t>
            </a:r>
            <a:r>
              <a:rPr lang="en-US" sz="2100" b="1" dirty="0" smtClean="0"/>
              <a:t>		Goal </a:t>
            </a:r>
            <a:r>
              <a:rPr lang="en-US" sz="2100" b="1" dirty="0" smtClean="0"/>
              <a:t>Scorers	L. Spencer</a:t>
            </a:r>
          </a:p>
          <a:p>
            <a:pPr>
              <a:lnSpc>
                <a:spcPct val="80000"/>
              </a:lnSpc>
              <a:buNone/>
            </a:pPr>
            <a:r>
              <a:rPr lang="en-US" sz="2100" b="1" dirty="0" smtClean="0"/>
              <a:t>	</a:t>
            </a:r>
            <a:r>
              <a:rPr lang="en-US" sz="2100" b="1" dirty="0" smtClean="0"/>
              <a:t>J. White</a:t>
            </a:r>
          </a:p>
          <a:p>
            <a:pPr>
              <a:lnSpc>
                <a:spcPct val="80000"/>
              </a:lnSpc>
              <a:buNone/>
            </a:pPr>
            <a:r>
              <a:rPr lang="en-US" sz="2100" b="1" dirty="0" smtClean="0"/>
              <a:t>	</a:t>
            </a:r>
            <a:r>
              <a:rPr lang="en-US" sz="2100" b="1" dirty="0" smtClean="0"/>
              <a:t>L. Spencer</a:t>
            </a:r>
          </a:p>
          <a:p>
            <a:pPr>
              <a:lnSpc>
                <a:spcPct val="80000"/>
              </a:lnSpc>
              <a:buNone/>
            </a:pPr>
            <a:r>
              <a:rPr lang="en-US" sz="2100" b="1" dirty="0" smtClean="0"/>
              <a:t>	</a:t>
            </a:r>
            <a:r>
              <a:rPr lang="en-US" sz="2100" b="1" dirty="0" smtClean="0"/>
              <a:t>K. </a:t>
            </a:r>
            <a:r>
              <a:rPr lang="en-US" sz="2100" b="1" dirty="0" err="1" smtClean="0"/>
              <a:t>Munday</a:t>
            </a:r>
            <a:r>
              <a:rPr lang="en-US" sz="2100" b="1" dirty="0" smtClean="0"/>
              <a:t>				</a:t>
            </a:r>
            <a:r>
              <a:rPr lang="en-US" sz="2100" b="1" dirty="0" smtClean="0"/>
              <a:t>		</a:t>
            </a:r>
          </a:p>
          <a:p>
            <a:pPr>
              <a:lnSpc>
                <a:spcPct val="80000"/>
              </a:lnSpc>
              <a:buNone/>
            </a:pPr>
            <a:r>
              <a:rPr lang="en-US" sz="2100" b="1" dirty="0" smtClean="0"/>
              <a:t>	N. </a:t>
            </a:r>
            <a:r>
              <a:rPr lang="en-US" sz="2100" b="1" dirty="0" err="1" smtClean="0"/>
              <a:t>Maclachlan</a:t>
            </a:r>
            <a:r>
              <a:rPr lang="en-US" sz="2100" b="1" dirty="0" smtClean="0"/>
              <a:t>						</a:t>
            </a:r>
          </a:p>
          <a:p>
            <a:pPr>
              <a:lnSpc>
                <a:spcPct val="80000"/>
              </a:lnSpc>
              <a:buNone/>
            </a:pPr>
            <a:r>
              <a:rPr lang="en-US" sz="2100" b="1" dirty="0" smtClean="0"/>
              <a:t>	J. Lovell						</a:t>
            </a:r>
            <a:endParaRPr lang="en-US" sz="21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March</a:t>
            </a:r>
            <a:r>
              <a:rPr lang="en-GB" sz="4000" b="1" dirty="0" smtClean="0"/>
              <a:t> 30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2014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Oxfordshire Invitation </a:t>
            </a:r>
            <a:r>
              <a:rPr lang="en-GB" sz="2400" b="1" dirty="0" smtClean="0"/>
              <a:t>League Div B 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2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  </a:t>
            </a:r>
            <a:r>
              <a:rPr lang="en-GB" sz="2000" b="1" dirty="0" smtClean="0"/>
              <a:t>  </a:t>
            </a:r>
            <a:r>
              <a:rPr lang="en-GB" sz="2400" b="1" dirty="0" smtClean="0"/>
              <a:t>Middleton Cheney  4 v 1  </a:t>
            </a:r>
            <a:r>
              <a:rPr lang="en-GB" sz="2400" b="1" dirty="0" err="1" smtClean="0"/>
              <a:t>Yarnton</a:t>
            </a:r>
            <a:r>
              <a:rPr lang="en-GB" sz="2400" b="1" dirty="0" smtClean="0"/>
              <a:t> Blues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900" b="1" dirty="0" smtClean="0"/>
              <a:t>	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2100" b="1" dirty="0" smtClean="0"/>
              <a:t>A. </a:t>
            </a:r>
            <a:r>
              <a:rPr lang="en-US" sz="2100" b="1" dirty="0" err="1" smtClean="0"/>
              <a:t>Tuite</a:t>
            </a:r>
            <a:r>
              <a:rPr lang="en-US" sz="2100" b="1" dirty="0" smtClean="0"/>
              <a:t>	</a:t>
            </a:r>
            <a:endParaRPr lang="en-US" sz="21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100" b="1" dirty="0" smtClean="0"/>
              <a:t>	</a:t>
            </a:r>
            <a:r>
              <a:rPr lang="en-US" sz="2100" b="1" dirty="0" smtClean="0"/>
              <a:t>S. </a:t>
            </a:r>
            <a:r>
              <a:rPr lang="en-US" sz="2100" b="1" dirty="0" err="1" smtClean="0"/>
              <a:t>Fensom</a:t>
            </a:r>
            <a:endParaRPr lang="en-US" sz="21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100" b="1" dirty="0" smtClean="0"/>
              <a:t>	</a:t>
            </a:r>
            <a:r>
              <a:rPr lang="en-US" sz="2100" b="1" dirty="0" smtClean="0"/>
              <a:t>J. </a:t>
            </a:r>
            <a:r>
              <a:rPr lang="en-US" sz="2100" b="1" dirty="0" err="1" smtClean="0"/>
              <a:t>Fermor</a:t>
            </a:r>
            <a:endParaRPr lang="en-US" sz="21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100" b="1" dirty="0" smtClean="0"/>
              <a:t>	</a:t>
            </a:r>
            <a:r>
              <a:rPr lang="en-US" sz="2100" b="1" dirty="0" smtClean="0"/>
              <a:t>H. Baker</a:t>
            </a:r>
            <a:endParaRPr lang="en-US" sz="21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100" b="1" dirty="0" smtClean="0"/>
              <a:t>	</a:t>
            </a:r>
            <a:r>
              <a:rPr lang="en-US" sz="2100" b="1" dirty="0" smtClean="0"/>
              <a:t>B. Upton</a:t>
            </a:r>
            <a:endParaRPr lang="en-US" sz="21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100" b="1" dirty="0" smtClean="0"/>
              <a:t>	</a:t>
            </a:r>
            <a:r>
              <a:rPr lang="en-US" sz="2100" b="1" dirty="0" smtClean="0"/>
              <a:t>L. Gascoigne	</a:t>
            </a:r>
            <a:endParaRPr lang="en-US" sz="21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100" b="1" dirty="0" smtClean="0"/>
              <a:t>	</a:t>
            </a:r>
            <a:r>
              <a:rPr lang="en-US" sz="2100" b="1" dirty="0" smtClean="0"/>
              <a:t>M. Berry</a:t>
            </a:r>
            <a:r>
              <a:rPr lang="en-US" sz="2100" b="1" dirty="0" smtClean="0"/>
              <a:t>	</a:t>
            </a:r>
            <a:r>
              <a:rPr lang="en-US" sz="2100" b="1" dirty="0" smtClean="0"/>
              <a:t>	</a:t>
            </a:r>
            <a:r>
              <a:rPr lang="en-US" sz="2100" b="1" dirty="0" smtClean="0"/>
              <a:t>		Goal </a:t>
            </a:r>
            <a:r>
              <a:rPr lang="en-US" sz="2100" b="1" dirty="0" smtClean="0"/>
              <a:t>Scorers	L. Spencer 4</a:t>
            </a:r>
          </a:p>
          <a:p>
            <a:pPr>
              <a:lnSpc>
                <a:spcPct val="80000"/>
              </a:lnSpc>
              <a:buNone/>
            </a:pPr>
            <a:r>
              <a:rPr lang="en-US" sz="2100" b="1" dirty="0" smtClean="0"/>
              <a:t>	</a:t>
            </a:r>
            <a:r>
              <a:rPr lang="en-US" sz="2100" b="1" dirty="0" smtClean="0"/>
              <a:t>J. White						</a:t>
            </a:r>
          </a:p>
          <a:p>
            <a:pPr>
              <a:lnSpc>
                <a:spcPct val="80000"/>
              </a:lnSpc>
              <a:buNone/>
            </a:pPr>
            <a:r>
              <a:rPr lang="en-US" sz="2100" b="1" dirty="0" smtClean="0"/>
              <a:t>	</a:t>
            </a:r>
            <a:r>
              <a:rPr lang="en-US" sz="2100" b="1" dirty="0" smtClean="0"/>
              <a:t>L. Spencer</a:t>
            </a:r>
            <a:r>
              <a:rPr lang="en-US" sz="2100" b="1" dirty="0" smtClean="0"/>
              <a:t>				</a:t>
            </a:r>
            <a:r>
              <a:rPr lang="en-US" sz="2100" b="1" dirty="0" smtClean="0"/>
              <a:t>		</a:t>
            </a:r>
          </a:p>
          <a:p>
            <a:pPr>
              <a:lnSpc>
                <a:spcPct val="80000"/>
              </a:lnSpc>
              <a:buNone/>
            </a:pPr>
            <a:r>
              <a:rPr lang="en-US" sz="2100" b="1" dirty="0" smtClean="0"/>
              <a:t>	N. </a:t>
            </a:r>
            <a:r>
              <a:rPr lang="en-US" sz="2100" b="1" dirty="0" err="1" smtClean="0"/>
              <a:t>Maclachlan</a:t>
            </a:r>
            <a:r>
              <a:rPr lang="en-US" sz="2100" b="1" dirty="0" smtClean="0"/>
              <a:t>						</a:t>
            </a:r>
          </a:p>
          <a:p>
            <a:pPr>
              <a:lnSpc>
                <a:spcPct val="80000"/>
              </a:lnSpc>
              <a:buNone/>
            </a:pPr>
            <a:r>
              <a:rPr lang="en-US" sz="2100" b="1" dirty="0" smtClean="0"/>
              <a:t>	J. Lovell</a:t>
            </a:r>
          </a:p>
          <a:p>
            <a:pPr>
              <a:lnSpc>
                <a:spcPct val="80000"/>
              </a:lnSpc>
              <a:buNone/>
            </a:pPr>
            <a:r>
              <a:rPr lang="en-US" sz="2100" b="1" dirty="0" smtClean="0"/>
              <a:t>	</a:t>
            </a:r>
            <a:r>
              <a:rPr lang="en-US" sz="2100" b="1" dirty="0" smtClean="0"/>
              <a:t>B. Spencer</a:t>
            </a:r>
            <a:r>
              <a:rPr lang="en-US" sz="2100" b="1" dirty="0" smtClean="0"/>
              <a:t>						</a:t>
            </a:r>
            <a:endParaRPr lang="en-US" sz="21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April 6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2014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Oxfordshire Invitation </a:t>
            </a:r>
            <a:r>
              <a:rPr lang="en-GB" sz="2400" b="1" dirty="0" smtClean="0"/>
              <a:t>League Div B 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2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  </a:t>
            </a:r>
            <a:r>
              <a:rPr lang="en-GB" sz="2000" b="1" dirty="0" smtClean="0"/>
              <a:t>  </a:t>
            </a:r>
            <a:r>
              <a:rPr lang="en-GB" sz="2400" b="1" dirty="0" smtClean="0"/>
              <a:t>Chesterton Juniors  1 v 5</a:t>
            </a:r>
            <a:r>
              <a:rPr lang="en-GB" sz="2000" b="1" dirty="0" smtClean="0"/>
              <a:t>  </a:t>
            </a:r>
            <a:r>
              <a:rPr lang="en-GB" sz="2400" b="1" dirty="0" smtClean="0"/>
              <a:t>Middleton Cheney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900" b="1" dirty="0" smtClean="0"/>
              <a:t>	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2100" b="1" dirty="0" smtClean="0"/>
              <a:t>A. </a:t>
            </a:r>
            <a:r>
              <a:rPr lang="en-US" sz="2100" b="1" dirty="0" err="1" smtClean="0"/>
              <a:t>Tuite</a:t>
            </a:r>
            <a:r>
              <a:rPr lang="en-US" sz="2100" b="1" dirty="0" smtClean="0"/>
              <a:t>	</a:t>
            </a:r>
            <a:endParaRPr lang="en-US" sz="21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100" b="1" dirty="0" smtClean="0"/>
              <a:t>	</a:t>
            </a:r>
            <a:r>
              <a:rPr lang="en-US" sz="2100" b="1" dirty="0" smtClean="0"/>
              <a:t>S. </a:t>
            </a:r>
            <a:r>
              <a:rPr lang="en-US" sz="2100" b="1" dirty="0" err="1" smtClean="0"/>
              <a:t>Fensom</a:t>
            </a:r>
            <a:endParaRPr lang="en-US" sz="21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100" b="1" dirty="0" smtClean="0"/>
              <a:t>	</a:t>
            </a:r>
            <a:r>
              <a:rPr lang="en-US" sz="2100" b="1" dirty="0" smtClean="0"/>
              <a:t>J. </a:t>
            </a:r>
            <a:r>
              <a:rPr lang="en-US" sz="2100" b="1" dirty="0" err="1" smtClean="0"/>
              <a:t>Fermor</a:t>
            </a:r>
            <a:endParaRPr lang="en-US" sz="21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100" b="1" dirty="0" smtClean="0"/>
              <a:t>	</a:t>
            </a:r>
            <a:r>
              <a:rPr lang="en-US" sz="2100" b="1" dirty="0" smtClean="0"/>
              <a:t>H. Baker</a:t>
            </a:r>
            <a:endParaRPr lang="en-US" sz="21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100" b="1" dirty="0" smtClean="0"/>
              <a:t>	</a:t>
            </a:r>
            <a:r>
              <a:rPr lang="en-US" sz="2100" b="1" dirty="0" smtClean="0"/>
              <a:t>B. Upton</a:t>
            </a:r>
            <a:endParaRPr lang="en-US" sz="21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100" b="1" dirty="0" smtClean="0"/>
              <a:t>	</a:t>
            </a:r>
            <a:r>
              <a:rPr lang="en-US" sz="2100" b="1" dirty="0" smtClean="0"/>
              <a:t>L. Gascoigne	</a:t>
            </a:r>
            <a:endParaRPr lang="en-US" sz="21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100" b="1" dirty="0" smtClean="0"/>
              <a:t>	</a:t>
            </a:r>
            <a:r>
              <a:rPr lang="en-US" sz="2100" b="1" dirty="0" smtClean="0"/>
              <a:t>M. Berry</a:t>
            </a:r>
            <a:r>
              <a:rPr lang="en-US" sz="2100" b="1" dirty="0" smtClean="0"/>
              <a:t>	</a:t>
            </a:r>
            <a:r>
              <a:rPr lang="en-US" sz="2100" b="1" dirty="0" smtClean="0"/>
              <a:t>	</a:t>
            </a:r>
            <a:r>
              <a:rPr lang="en-US" sz="2100" b="1" dirty="0" smtClean="0"/>
              <a:t>		Goal </a:t>
            </a:r>
            <a:r>
              <a:rPr lang="en-US" sz="2100" b="1" dirty="0" smtClean="0"/>
              <a:t>Scorers	L. Spencer 2</a:t>
            </a:r>
          </a:p>
          <a:p>
            <a:pPr>
              <a:lnSpc>
                <a:spcPct val="80000"/>
              </a:lnSpc>
              <a:buNone/>
            </a:pPr>
            <a:r>
              <a:rPr lang="en-US" sz="2100" b="1" dirty="0" smtClean="0"/>
              <a:t>	</a:t>
            </a:r>
            <a:r>
              <a:rPr lang="en-US" sz="2100" b="1" dirty="0" smtClean="0"/>
              <a:t>J. White	Booked					M. Berry 2</a:t>
            </a:r>
          </a:p>
          <a:p>
            <a:pPr>
              <a:lnSpc>
                <a:spcPct val="80000"/>
              </a:lnSpc>
              <a:buNone/>
            </a:pPr>
            <a:r>
              <a:rPr lang="en-US" sz="2100" b="1" dirty="0" smtClean="0"/>
              <a:t>	</a:t>
            </a:r>
            <a:r>
              <a:rPr lang="en-US" sz="2100" b="1" dirty="0" smtClean="0"/>
              <a:t>L. Spencer</a:t>
            </a:r>
            <a:r>
              <a:rPr lang="en-US" sz="2100" b="1" dirty="0" smtClean="0"/>
              <a:t>				</a:t>
            </a:r>
            <a:r>
              <a:rPr lang="en-US" sz="2100" b="1" dirty="0" smtClean="0"/>
              <a:t>		J. </a:t>
            </a:r>
            <a:r>
              <a:rPr lang="en-US" sz="2100" b="1" dirty="0" err="1" smtClean="0"/>
              <a:t>Fermor</a:t>
            </a:r>
            <a:endParaRPr lang="en-US" sz="21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100" b="1" dirty="0" smtClean="0"/>
              <a:t>	N. </a:t>
            </a:r>
            <a:r>
              <a:rPr lang="en-US" sz="2100" b="1" dirty="0" err="1" smtClean="0"/>
              <a:t>Maclachlan</a:t>
            </a:r>
            <a:r>
              <a:rPr lang="en-US" sz="2100" b="1" dirty="0" smtClean="0"/>
              <a:t>						</a:t>
            </a:r>
          </a:p>
          <a:p>
            <a:pPr>
              <a:lnSpc>
                <a:spcPct val="80000"/>
              </a:lnSpc>
              <a:buNone/>
            </a:pPr>
            <a:r>
              <a:rPr lang="en-US" sz="2100" b="1" dirty="0" smtClean="0"/>
              <a:t>	J. Lovell</a:t>
            </a:r>
          </a:p>
          <a:p>
            <a:pPr>
              <a:lnSpc>
                <a:spcPct val="80000"/>
              </a:lnSpc>
              <a:buNone/>
            </a:pPr>
            <a:r>
              <a:rPr lang="en-US" sz="2100" b="1" dirty="0" smtClean="0"/>
              <a:t>	</a:t>
            </a:r>
            <a:r>
              <a:rPr lang="en-US" sz="2100" b="1" dirty="0" smtClean="0"/>
              <a:t>B. Spencer</a:t>
            </a:r>
            <a:r>
              <a:rPr lang="en-US" sz="2100" b="1" dirty="0" smtClean="0"/>
              <a:t>						</a:t>
            </a:r>
            <a:endParaRPr lang="en-US" sz="21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April 22</a:t>
            </a:r>
            <a:r>
              <a:rPr lang="en-GB" sz="4000" b="1" baseline="30000" dirty="0" smtClean="0"/>
              <a:t>nd</a:t>
            </a:r>
            <a:r>
              <a:rPr lang="en-GB" sz="4000" b="1" dirty="0" smtClean="0"/>
              <a:t> 2014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Oxfordshire Invitation </a:t>
            </a:r>
            <a:r>
              <a:rPr lang="en-GB" sz="2400" b="1" dirty="0" smtClean="0"/>
              <a:t>League Div B 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2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  </a:t>
            </a:r>
            <a:r>
              <a:rPr lang="en-GB" sz="2000" b="1" dirty="0" smtClean="0"/>
              <a:t>  </a:t>
            </a:r>
            <a:r>
              <a:rPr lang="en-GB" sz="2400" b="1" dirty="0" smtClean="0"/>
              <a:t>Saxton Rovers</a:t>
            </a:r>
            <a:r>
              <a:rPr lang="en-GB" sz="2400" b="1" dirty="0" smtClean="0"/>
              <a:t>  0 v 4</a:t>
            </a:r>
            <a:r>
              <a:rPr lang="en-GB" sz="2000" b="1" dirty="0" smtClean="0"/>
              <a:t>  </a:t>
            </a:r>
            <a:r>
              <a:rPr lang="en-GB" sz="2400" b="1" dirty="0" smtClean="0"/>
              <a:t>Middleton Cheney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900" b="1" dirty="0" smtClean="0"/>
              <a:t>	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2100" b="1" dirty="0" smtClean="0"/>
              <a:t>A. </a:t>
            </a:r>
            <a:r>
              <a:rPr lang="en-US" sz="2100" b="1" dirty="0" err="1" smtClean="0"/>
              <a:t>Tuite</a:t>
            </a:r>
            <a:r>
              <a:rPr lang="en-US" sz="2100" b="1" dirty="0" smtClean="0"/>
              <a:t>	</a:t>
            </a:r>
            <a:endParaRPr lang="en-US" sz="21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100" b="1" dirty="0" smtClean="0"/>
              <a:t>	</a:t>
            </a:r>
            <a:r>
              <a:rPr lang="en-US" sz="2100" b="1" dirty="0" smtClean="0"/>
              <a:t>S. </a:t>
            </a:r>
            <a:r>
              <a:rPr lang="en-US" sz="2100" b="1" dirty="0" err="1" smtClean="0"/>
              <a:t>Fensom</a:t>
            </a:r>
            <a:endParaRPr lang="en-US" sz="21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100" b="1" dirty="0" smtClean="0"/>
              <a:t>	</a:t>
            </a:r>
            <a:r>
              <a:rPr lang="en-US" sz="2100" b="1" dirty="0" smtClean="0"/>
              <a:t>J. </a:t>
            </a:r>
            <a:r>
              <a:rPr lang="en-US" sz="2100" b="1" dirty="0" err="1" smtClean="0"/>
              <a:t>Fermor</a:t>
            </a:r>
            <a:endParaRPr lang="en-US" sz="21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100" b="1" dirty="0" smtClean="0"/>
              <a:t>	</a:t>
            </a:r>
            <a:r>
              <a:rPr lang="en-US" sz="2100" b="1" dirty="0" smtClean="0"/>
              <a:t>H. Baker</a:t>
            </a:r>
            <a:endParaRPr lang="en-US" sz="21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100" b="1" dirty="0" smtClean="0"/>
              <a:t>	B. Upton	</a:t>
            </a:r>
            <a:endParaRPr lang="en-US" sz="21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100" b="1" dirty="0" smtClean="0"/>
              <a:t>	</a:t>
            </a:r>
            <a:r>
              <a:rPr lang="en-US" sz="2100" b="1" dirty="0" smtClean="0"/>
              <a:t>M. Berry</a:t>
            </a:r>
            <a:r>
              <a:rPr lang="en-US" sz="2100" b="1" dirty="0" smtClean="0"/>
              <a:t>	</a:t>
            </a:r>
            <a:r>
              <a:rPr lang="en-US" sz="2100" b="1" dirty="0" smtClean="0"/>
              <a:t>	</a:t>
            </a:r>
            <a:r>
              <a:rPr lang="en-US" sz="2100" b="1" dirty="0" smtClean="0"/>
              <a:t>		Goal </a:t>
            </a:r>
            <a:r>
              <a:rPr lang="en-US" sz="2100" b="1" dirty="0" smtClean="0"/>
              <a:t>Scorers	J. </a:t>
            </a:r>
            <a:r>
              <a:rPr lang="en-US" sz="2100" b="1" dirty="0" err="1" smtClean="0"/>
              <a:t>Fermor</a:t>
            </a:r>
            <a:r>
              <a:rPr lang="en-US" sz="2100" b="1" smtClean="0"/>
              <a:t> 3</a:t>
            </a:r>
            <a:endParaRPr lang="en-US" sz="21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100" b="1" dirty="0" smtClean="0"/>
              <a:t>	</a:t>
            </a:r>
            <a:r>
              <a:rPr lang="en-US" sz="2100" b="1" dirty="0" smtClean="0"/>
              <a:t>J. White</a:t>
            </a:r>
            <a:r>
              <a:rPr lang="en-US" sz="2100" b="1" dirty="0" smtClean="0"/>
              <a:t>	</a:t>
            </a:r>
            <a:r>
              <a:rPr lang="en-US" sz="2100" b="1" dirty="0" smtClean="0"/>
              <a:t>					M. Berry </a:t>
            </a:r>
          </a:p>
          <a:p>
            <a:pPr>
              <a:lnSpc>
                <a:spcPct val="80000"/>
              </a:lnSpc>
              <a:buNone/>
            </a:pPr>
            <a:r>
              <a:rPr lang="en-US" sz="2100" b="1" dirty="0" smtClean="0"/>
              <a:t>	</a:t>
            </a:r>
            <a:r>
              <a:rPr lang="en-US" sz="2100" b="1" dirty="0" smtClean="0"/>
              <a:t>L. Spencer</a:t>
            </a:r>
          </a:p>
          <a:p>
            <a:pPr>
              <a:lnSpc>
                <a:spcPct val="80000"/>
              </a:lnSpc>
              <a:buNone/>
            </a:pPr>
            <a:r>
              <a:rPr lang="en-US" sz="2100" b="1" dirty="0" smtClean="0"/>
              <a:t>	</a:t>
            </a:r>
            <a:r>
              <a:rPr lang="en-US" sz="2100" b="1" dirty="0" smtClean="0"/>
              <a:t>K. </a:t>
            </a:r>
            <a:r>
              <a:rPr lang="en-US" sz="2100" b="1" dirty="0" err="1" smtClean="0"/>
              <a:t>Munday</a:t>
            </a:r>
            <a:r>
              <a:rPr lang="en-US" sz="2100" b="1" dirty="0" smtClean="0"/>
              <a:t>						</a:t>
            </a:r>
          </a:p>
          <a:p>
            <a:pPr>
              <a:lnSpc>
                <a:spcPct val="80000"/>
              </a:lnSpc>
              <a:buNone/>
            </a:pPr>
            <a:r>
              <a:rPr lang="en-US" sz="2100" b="1" dirty="0" smtClean="0"/>
              <a:t>	N. </a:t>
            </a:r>
            <a:r>
              <a:rPr lang="en-US" sz="2100" b="1" dirty="0" err="1" smtClean="0"/>
              <a:t>Maclachlan</a:t>
            </a:r>
            <a:r>
              <a:rPr lang="en-US" sz="2100" b="1" dirty="0" smtClean="0"/>
              <a:t>						</a:t>
            </a:r>
          </a:p>
          <a:p>
            <a:pPr>
              <a:lnSpc>
                <a:spcPct val="80000"/>
              </a:lnSpc>
              <a:buNone/>
            </a:pPr>
            <a:r>
              <a:rPr lang="en-US" sz="2100" b="1" dirty="0" smtClean="0"/>
              <a:t>	J. Lovell</a:t>
            </a:r>
          </a:p>
          <a:p>
            <a:pPr>
              <a:lnSpc>
                <a:spcPct val="80000"/>
              </a:lnSpc>
              <a:buNone/>
            </a:pPr>
            <a:r>
              <a:rPr lang="en-US" sz="2100" b="1" dirty="0" smtClean="0"/>
              <a:t>	</a:t>
            </a:r>
            <a:r>
              <a:rPr lang="en-US" sz="2100" b="1" dirty="0" smtClean="0"/>
              <a:t>B. Spencer</a:t>
            </a:r>
            <a:r>
              <a:rPr lang="en-US" sz="2100" b="1" dirty="0" smtClean="0"/>
              <a:t>						</a:t>
            </a:r>
            <a:endParaRPr lang="en-US" sz="21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UNDER </a:t>
            </a:r>
            <a:r>
              <a:rPr lang="en-GB" b="1" dirty="0" smtClean="0"/>
              <a:t>17 </a:t>
            </a:r>
            <a:r>
              <a:rPr lang="en-GB" b="1" dirty="0"/>
              <a:t>TEAM</a:t>
            </a:r>
            <a:endParaRPr lang="en-US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GB" b="1" dirty="0" smtClean="0"/>
              <a:t>2013 - 14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SEASON</a:t>
            </a:r>
          </a:p>
          <a:p>
            <a:pPr algn="ctr">
              <a:buFontTx/>
              <a:buNone/>
            </a:pP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Oxfordshire Invitation</a:t>
            </a:r>
          </a:p>
          <a:p>
            <a:pPr algn="ctr">
              <a:buFontTx/>
              <a:buNone/>
            </a:pPr>
            <a:r>
              <a:rPr lang="en-GB" b="1" dirty="0" smtClean="0"/>
              <a:t>Youth League</a:t>
            </a:r>
          </a:p>
          <a:p>
            <a:pPr algn="ctr">
              <a:buFontTx/>
              <a:buNone/>
            </a:pPr>
            <a:r>
              <a:rPr lang="en-GB" b="1" dirty="0" smtClean="0"/>
              <a:t>Divison B</a:t>
            </a:r>
          </a:p>
          <a:p>
            <a:pPr algn="ctr">
              <a:buFontTx/>
              <a:buNone/>
            </a:pP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 </a:t>
            </a:r>
            <a:endParaRPr lang="en-GB" b="1" dirty="0"/>
          </a:p>
          <a:p>
            <a:pPr algn="ctr">
              <a:buFontTx/>
              <a:buNone/>
            </a:pPr>
            <a:endParaRPr lang="en-GB" b="1" dirty="0"/>
          </a:p>
          <a:p>
            <a:pPr algn="ctr">
              <a:buFontTx/>
              <a:buNone/>
            </a:pPr>
            <a:endParaRPr lang="en-GB" b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April 27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2014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Oxfordshire Invitation </a:t>
            </a:r>
            <a:r>
              <a:rPr lang="en-GB" sz="2400" b="1" dirty="0" smtClean="0"/>
              <a:t>League Div B 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62500" lnSpcReduction="2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  </a:t>
            </a:r>
            <a:r>
              <a:rPr lang="en-GB" sz="2000" b="1" dirty="0" smtClean="0"/>
              <a:t>  </a:t>
            </a:r>
            <a:r>
              <a:rPr lang="en-GB" b="1" dirty="0" smtClean="0"/>
              <a:t>Marston Saints  2 v 2</a:t>
            </a:r>
            <a:r>
              <a:rPr lang="en-GB" sz="2900" b="1" dirty="0" smtClean="0"/>
              <a:t>  </a:t>
            </a:r>
            <a:r>
              <a:rPr lang="en-GB" b="1" dirty="0" smtClean="0"/>
              <a:t>Middleton Cheney   </a:t>
            </a:r>
            <a:endParaRPr lang="en-GB" sz="29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900" b="1" dirty="0"/>
          </a:p>
          <a:p>
            <a:pPr>
              <a:lnSpc>
                <a:spcPct val="80000"/>
              </a:lnSpc>
              <a:buNone/>
            </a:pPr>
            <a:r>
              <a:rPr lang="en-US" sz="2200" dirty="0" smtClean="0"/>
              <a:t>	</a:t>
            </a:r>
            <a:r>
              <a:rPr lang="en-US" sz="2600" b="1" dirty="0" smtClean="0"/>
              <a:t>	</a:t>
            </a:r>
            <a:endParaRPr lang="en-US" sz="2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600" b="1" dirty="0" smtClean="0"/>
              <a:t>	</a:t>
            </a:r>
            <a:r>
              <a:rPr lang="en-US" sz="2900" b="1" dirty="0" smtClean="0"/>
              <a:t>A. </a:t>
            </a:r>
            <a:r>
              <a:rPr lang="en-US" sz="2900" b="1" dirty="0" err="1" smtClean="0"/>
              <a:t>Tuite</a:t>
            </a:r>
            <a:r>
              <a:rPr lang="en-US" sz="2900" b="1" dirty="0" smtClean="0"/>
              <a:t>	</a:t>
            </a:r>
            <a:endParaRPr lang="en-US" sz="2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900" b="1" dirty="0" smtClean="0"/>
              <a:t>	</a:t>
            </a:r>
            <a:r>
              <a:rPr lang="en-US" sz="2900" b="1" dirty="0" smtClean="0"/>
              <a:t>S. </a:t>
            </a:r>
            <a:r>
              <a:rPr lang="en-US" sz="2900" b="1" dirty="0" err="1" smtClean="0"/>
              <a:t>Fensom</a:t>
            </a:r>
            <a:endParaRPr lang="en-US" sz="2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900" b="1" dirty="0" smtClean="0"/>
              <a:t>	</a:t>
            </a:r>
            <a:r>
              <a:rPr lang="en-US" sz="2900" b="1" dirty="0" smtClean="0"/>
              <a:t>J. </a:t>
            </a:r>
            <a:r>
              <a:rPr lang="en-US" sz="2900" b="1" dirty="0" err="1" smtClean="0"/>
              <a:t>Fermor</a:t>
            </a:r>
            <a:endParaRPr lang="en-US" sz="2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900" b="1" dirty="0" smtClean="0"/>
              <a:t>	</a:t>
            </a:r>
            <a:r>
              <a:rPr lang="en-US" sz="2900" b="1" dirty="0" smtClean="0"/>
              <a:t>B. Upton</a:t>
            </a:r>
            <a:endParaRPr lang="en-US" sz="2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900" b="1" dirty="0" smtClean="0"/>
              <a:t>	</a:t>
            </a:r>
            <a:r>
              <a:rPr lang="en-US" sz="2900" b="1" dirty="0" err="1" smtClean="0"/>
              <a:t>M.Berry</a:t>
            </a:r>
            <a:endParaRPr lang="en-US" sz="2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900" b="1" dirty="0" smtClean="0"/>
              <a:t>	</a:t>
            </a:r>
            <a:r>
              <a:rPr lang="en-US" sz="2900" b="1" dirty="0" smtClean="0"/>
              <a:t>L. Spencer	</a:t>
            </a:r>
            <a:endParaRPr lang="en-US" sz="2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900" b="1" dirty="0" smtClean="0"/>
              <a:t>	</a:t>
            </a:r>
            <a:r>
              <a:rPr lang="en-US" sz="2900" b="1" dirty="0" smtClean="0"/>
              <a:t>K. </a:t>
            </a:r>
            <a:r>
              <a:rPr lang="en-US" sz="2900" b="1" dirty="0" err="1" smtClean="0"/>
              <a:t>Munday</a:t>
            </a:r>
            <a:r>
              <a:rPr lang="en-US" sz="2900" b="1" dirty="0" smtClean="0"/>
              <a:t>	</a:t>
            </a:r>
            <a:r>
              <a:rPr lang="en-US" sz="2900" b="1" dirty="0" smtClean="0"/>
              <a:t>	</a:t>
            </a:r>
            <a:r>
              <a:rPr lang="en-US" sz="2900" b="1" dirty="0" smtClean="0"/>
              <a:t>		Goal </a:t>
            </a:r>
            <a:r>
              <a:rPr lang="en-US" sz="2900" b="1" dirty="0" smtClean="0"/>
              <a:t>Scorers	L. Spencer</a:t>
            </a:r>
          </a:p>
          <a:p>
            <a:pPr>
              <a:lnSpc>
                <a:spcPct val="80000"/>
              </a:lnSpc>
              <a:buNone/>
            </a:pPr>
            <a:r>
              <a:rPr lang="en-US" sz="2900" b="1" dirty="0" smtClean="0"/>
              <a:t>	</a:t>
            </a:r>
            <a:r>
              <a:rPr lang="en-US" sz="2900" b="1" dirty="0" smtClean="0"/>
              <a:t>N. </a:t>
            </a:r>
            <a:r>
              <a:rPr lang="en-US" sz="2900" b="1" dirty="0" err="1" smtClean="0"/>
              <a:t>Maclachlan</a:t>
            </a:r>
            <a:r>
              <a:rPr lang="en-US" sz="2900" b="1" dirty="0" smtClean="0"/>
              <a:t>						N. </a:t>
            </a:r>
            <a:r>
              <a:rPr lang="en-US" sz="2900" b="1" dirty="0" err="1" smtClean="0"/>
              <a:t>Maclachlan</a:t>
            </a:r>
            <a:r>
              <a:rPr lang="en-US" sz="2900" b="1" dirty="0" smtClean="0"/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en-US" sz="2900" b="1" dirty="0" smtClean="0"/>
              <a:t>	</a:t>
            </a:r>
            <a:r>
              <a:rPr lang="en-US" sz="2900" b="1" dirty="0" smtClean="0"/>
              <a:t>J. Lovell</a:t>
            </a:r>
            <a:endParaRPr lang="en-US" sz="2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900" b="1" dirty="0" smtClean="0"/>
              <a:t>	</a:t>
            </a:r>
            <a:r>
              <a:rPr lang="en-US" sz="2900" b="1" dirty="0" smtClean="0"/>
              <a:t>B. Spencer	Booked</a:t>
            </a:r>
            <a:r>
              <a:rPr lang="en-US" sz="2900" b="1" dirty="0" smtClean="0"/>
              <a:t>				</a:t>
            </a:r>
            <a:r>
              <a:rPr lang="en-US" sz="2900" b="1" dirty="0" smtClean="0"/>
              <a:t>		</a:t>
            </a:r>
          </a:p>
          <a:p>
            <a:pPr>
              <a:lnSpc>
                <a:spcPct val="80000"/>
              </a:lnSpc>
              <a:buNone/>
            </a:pPr>
            <a:r>
              <a:rPr lang="en-US" sz="2900" b="1" dirty="0" smtClean="0"/>
              <a:t>							</a:t>
            </a:r>
            <a:endParaRPr lang="en-US" sz="2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2600" b="1" dirty="0" smtClean="0"/>
              <a:t>	</a:t>
            </a:r>
            <a:endParaRPr lang="en-US" sz="22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2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2200" b="1" dirty="0" smtClean="0"/>
              <a:t>	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May</a:t>
            </a:r>
            <a:r>
              <a:rPr lang="en-GB" sz="4000" b="1" dirty="0" smtClean="0"/>
              <a:t> 4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2014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Oxfordshire Invitation </a:t>
            </a:r>
            <a:r>
              <a:rPr lang="en-GB" sz="2400" b="1" dirty="0" smtClean="0"/>
              <a:t>League Div B 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62500" lnSpcReduction="2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  </a:t>
            </a:r>
            <a:r>
              <a:rPr lang="en-GB" sz="2000" b="1" dirty="0" smtClean="0"/>
              <a:t>  </a:t>
            </a:r>
            <a:r>
              <a:rPr lang="en-GB" sz="2900" b="1" dirty="0" smtClean="0"/>
              <a:t>  </a:t>
            </a:r>
            <a:r>
              <a:rPr lang="en-GB" b="1" dirty="0" smtClean="0"/>
              <a:t>Middleton Cheney   7 v 1  Greater Lays Youth </a:t>
            </a:r>
            <a:endParaRPr lang="en-GB" sz="29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900" b="1" dirty="0"/>
          </a:p>
          <a:p>
            <a:pPr>
              <a:lnSpc>
                <a:spcPct val="80000"/>
              </a:lnSpc>
              <a:buNone/>
            </a:pPr>
            <a:r>
              <a:rPr lang="en-US" sz="2200" dirty="0" smtClean="0"/>
              <a:t>	</a:t>
            </a:r>
            <a:r>
              <a:rPr lang="en-US" sz="2600" b="1" dirty="0" smtClean="0"/>
              <a:t>	</a:t>
            </a:r>
            <a:endParaRPr lang="en-US" sz="2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600" b="1" dirty="0" smtClean="0"/>
              <a:t>	</a:t>
            </a:r>
            <a:r>
              <a:rPr lang="en-US" sz="2900" b="1" dirty="0" smtClean="0"/>
              <a:t>A. </a:t>
            </a:r>
            <a:r>
              <a:rPr lang="en-US" sz="2900" b="1" dirty="0" err="1" smtClean="0"/>
              <a:t>Tuite</a:t>
            </a:r>
            <a:r>
              <a:rPr lang="en-US" sz="2900" b="1" dirty="0" smtClean="0"/>
              <a:t>	</a:t>
            </a:r>
            <a:endParaRPr lang="en-US" sz="2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900" b="1" dirty="0" smtClean="0"/>
              <a:t>	</a:t>
            </a:r>
            <a:r>
              <a:rPr lang="en-US" sz="2900" b="1" dirty="0" smtClean="0"/>
              <a:t>S. </a:t>
            </a:r>
            <a:r>
              <a:rPr lang="en-US" sz="2900" b="1" dirty="0" err="1" smtClean="0"/>
              <a:t>Fensom</a:t>
            </a:r>
            <a:endParaRPr lang="en-US" sz="2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900" b="1" dirty="0" smtClean="0"/>
              <a:t>	</a:t>
            </a:r>
            <a:r>
              <a:rPr lang="en-US" sz="2900" b="1" dirty="0" smtClean="0"/>
              <a:t>J. </a:t>
            </a:r>
            <a:r>
              <a:rPr lang="en-US" sz="2900" b="1" dirty="0" err="1" smtClean="0"/>
              <a:t>Fermor</a:t>
            </a:r>
            <a:endParaRPr lang="en-US" sz="2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900" b="1" dirty="0" smtClean="0"/>
              <a:t>	</a:t>
            </a:r>
            <a:r>
              <a:rPr lang="en-US" sz="2900" b="1" dirty="0" smtClean="0"/>
              <a:t>H. Baker</a:t>
            </a:r>
            <a:endParaRPr lang="en-US" sz="2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900" b="1" dirty="0" smtClean="0"/>
              <a:t>	</a:t>
            </a:r>
            <a:r>
              <a:rPr lang="en-US" sz="2900" b="1" dirty="0" smtClean="0"/>
              <a:t>B. Upton</a:t>
            </a:r>
          </a:p>
          <a:p>
            <a:pPr>
              <a:lnSpc>
                <a:spcPct val="80000"/>
              </a:lnSpc>
              <a:buNone/>
            </a:pPr>
            <a:r>
              <a:rPr lang="en-US" sz="2900" b="1" dirty="0" smtClean="0"/>
              <a:t>	</a:t>
            </a:r>
            <a:r>
              <a:rPr lang="en-US" sz="2900" b="1" dirty="0" smtClean="0"/>
              <a:t>L. Gascoigne	</a:t>
            </a:r>
            <a:endParaRPr lang="en-US" sz="2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900" b="1" dirty="0" smtClean="0"/>
              <a:t>	</a:t>
            </a:r>
            <a:r>
              <a:rPr lang="en-US" sz="2900" b="1" dirty="0" smtClean="0"/>
              <a:t>M. Berry</a:t>
            </a:r>
            <a:r>
              <a:rPr lang="en-US" sz="2900" b="1" dirty="0" smtClean="0"/>
              <a:t>	</a:t>
            </a:r>
            <a:r>
              <a:rPr lang="en-US" sz="2900" b="1" dirty="0" smtClean="0"/>
              <a:t>	</a:t>
            </a:r>
            <a:r>
              <a:rPr lang="en-US" sz="2900" b="1" dirty="0" smtClean="0"/>
              <a:t>		Goal </a:t>
            </a:r>
            <a:r>
              <a:rPr lang="en-US" sz="2900" b="1" dirty="0" smtClean="0"/>
              <a:t>Scorers	L. Spencer 2</a:t>
            </a:r>
          </a:p>
          <a:p>
            <a:pPr>
              <a:lnSpc>
                <a:spcPct val="80000"/>
              </a:lnSpc>
              <a:buNone/>
            </a:pPr>
            <a:r>
              <a:rPr lang="en-US" sz="2900" b="1" dirty="0" smtClean="0"/>
              <a:t>	</a:t>
            </a:r>
            <a:r>
              <a:rPr lang="en-US" sz="2900" b="1" dirty="0" smtClean="0"/>
              <a:t>J. White						S. </a:t>
            </a:r>
            <a:r>
              <a:rPr lang="en-US" sz="2900" b="1" dirty="0" err="1" smtClean="0"/>
              <a:t>Fensom</a:t>
            </a:r>
            <a:r>
              <a:rPr lang="en-US" sz="2900" b="1" dirty="0" smtClean="0"/>
              <a:t> 2 </a:t>
            </a:r>
          </a:p>
          <a:p>
            <a:pPr>
              <a:lnSpc>
                <a:spcPct val="80000"/>
              </a:lnSpc>
              <a:buNone/>
            </a:pPr>
            <a:r>
              <a:rPr lang="en-US" sz="2900" b="1" dirty="0" smtClean="0"/>
              <a:t>	</a:t>
            </a:r>
            <a:r>
              <a:rPr lang="en-US" sz="2900" b="1" dirty="0" smtClean="0"/>
              <a:t>L. Spencer						N. </a:t>
            </a:r>
            <a:r>
              <a:rPr lang="en-US" sz="2900" b="1" dirty="0" err="1" smtClean="0"/>
              <a:t>Maclachlan</a:t>
            </a:r>
            <a:endParaRPr lang="en-US" sz="2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900" b="1" dirty="0" smtClean="0"/>
              <a:t>	</a:t>
            </a:r>
            <a:r>
              <a:rPr lang="en-US" sz="2900" b="1" dirty="0" smtClean="0"/>
              <a:t>K. </a:t>
            </a:r>
            <a:r>
              <a:rPr lang="en-US" sz="2900" b="1" dirty="0" err="1" smtClean="0"/>
              <a:t>Munday</a:t>
            </a:r>
            <a:r>
              <a:rPr lang="en-US" sz="2900" b="1" dirty="0" smtClean="0"/>
              <a:t>				</a:t>
            </a:r>
            <a:r>
              <a:rPr lang="en-US" sz="2900" b="1" dirty="0" smtClean="0"/>
              <a:t>		K. </a:t>
            </a:r>
            <a:r>
              <a:rPr lang="en-US" sz="2900" b="1" dirty="0" err="1" smtClean="0"/>
              <a:t>Munday</a:t>
            </a:r>
            <a:endParaRPr lang="en-US" sz="2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900" b="1" dirty="0" smtClean="0"/>
              <a:t>	N. </a:t>
            </a:r>
            <a:r>
              <a:rPr lang="en-US" sz="2900" b="1" dirty="0" err="1" smtClean="0"/>
              <a:t>Maclachlan</a:t>
            </a:r>
            <a:r>
              <a:rPr lang="en-US" sz="2900" b="1" dirty="0" smtClean="0"/>
              <a:t>						J. </a:t>
            </a:r>
            <a:r>
              <a:rPr lang="en-US" sz="2900" b="1" dirty="0" err="1" smtClean="0"/>
              <a:t>Fermor</a:t>
            </a:r>
            <a:endParaRPr lang="en-US" sz="2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900" b="1" dirty="0" smtClean="0"/>
              <a:t>	J. Lovell</a:t>
            </a:r>
          </a:p>
          <a:p>
            <a:pPr>
              <a:lnSpc>
                <a:spcPct val="80000"/>
              </a:lnSpc>
              <a:buNone/>
            </a:pPr>
            <a:r>
              <a:rPr lang="en-US" sz="2900" b="1" dirty="0" smtClean="0"/>
              <a:t>	</a:t>
            </a:r>
            <a:r>
              <a:rPr lang="en-US" sz="2900" b="1" dirty="0" smtClean="0"/>
              <a:t>B. Spencer	</a:t>
            </a:r>
            <a:r>
              <a:rPr lang="en-US" sz="2900" b="1" dirty="0" smtClean="0"/>
              <a:t>						</a:t>
            </a:r>
            <a:endParaRPr lang="en-US" sz="2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2600" b="1" dirty="0" smtClean="0"/>
              <a:t>	</a:t>
            </a:r>
            <a:endParaRPr lang="en-US" sz="22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2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2200" b="1" dirty="0" smtClean="0"/>
              <a:t>	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September </a:t>
            </a:r>
            <a:r>
              <a:rPr lang="en-GB" sz="4000" b="1" dirty="0" smtClean="0"/>
              <a:t>8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Oxfordshire Invitation League Div B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Bicester Town Colts   3 v 1  Middleton Cheney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P. Jacucha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A. Tuite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S. 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Fermor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M. Berry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Granaghan				Goal Scorers	J. Granaghan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White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Spencer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K. Munday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K. Brunell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Ulla-Thomas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N. Maclachlan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September </a:t>
            </a:r>
            <a:r>
              <a:rPr lang="en-GB" sz="4000" b="1" dirty="0" smtClean="0"/>
              <a:t>15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Oxfordshire Invitation League Div B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  Middleton Cheney  2 v 2  </a:t>
            </a:r>
            <a:r>
              <a:rPr lang="en-GB" sz="2000" b="1" dirty="0" err="1" smtClean="0"/>
              <a:t>Adderbury</a:t>
            </a:r>
            <a:r>
              <a:rPr lang="en-GB" sz="2000" b="1" dirty="0" smtClean="0"/>
              <a:t> Park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P. Jacucha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A. Tuite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S. 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Fermor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H. Baker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B. Upton				Goal Scorers	L. Spencer 2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Gascoigne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M. Berry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</a:t>
            </a:r>
            <a:r>
              <a:rPr lang="en-US" sz="1600" b="1" dirty="0" err="1" smtClean="0"/>
              <a:t>Granaghan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White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Spencer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K. </a:t>
            </a:r>
            <a:r>
              <a:rPr lang="en-US" sz="1600" b="1" dirty="0" err="1" smtClean="0"/>
              <a:t>Munday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C. </a:t>
            </a:r>
            <a:r>
              <a:rPr lang="en-US" sz="1600" b="1" dirty="0" err="1" smtClean="0"/>
              <a:t>Burnell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Ulla-Thomas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N. </a:t>
            </a:r>
            <a:r>
              <a:rPr lang="en-US" sz="1600" b="1" dirty="0" err="1" smtClean="0"/>
              <a:t>Maclachlan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September </a:t>
            </a:r>
            <a:r>
              <a:rPr lang="en-GB" sz="4000" b="1" dirty="0" smtClean="0"/>
              <a:t>22</a:t>
            </a:r>
            <a:r>
              <a:rPr lang="en-GB" sz="4000" b="1" baseline="30000" dirty="0" smtClean="0"/>
              <a:t>nd</a:t>
            </a:r>
            <a:r>
              <a:rPr lang="en-GB" sz="4000" b="1" dirty="0" smtClean="0"/>
              <a:t> 2013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Northants County Cup 1</a:t>
            </a:r>
            <a:r>
              <a:rPr lang="en-GB" sz="2400" b="1" baseline="30000" dirty="0" smtClean="0"/>
              <a:t>st</a:t>
            </a:r>
            <a:r>
              <a:rPr lang="en-GB" sz="2400" b="1" dirty="0" smtClean="0"/>
              <a:t> Rd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  </a:t>
            </a:r>
            <a:r>
              <a:rPr lang="en-GB" sz="2000" b="1" dirty="0" err="1" smtClean="0"/>
              <a:t>Halse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Utd</a:t>
            </a:r>
            <a:r>
              <a:rPr lang="en-GB" sz="2000" b="1" dirty="0" smtClean="0"/>
              <a:t>  5 v 2  Middleton Cheney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P. Jacucha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A. </a:t>
            </a:r>
            <a:r>
              <a:rPr lang="en-US" sz="1600" b="1" dirty="0" err="1" smtClean="0"/>
              <a:t>Tuite</a:t>
            </a:r>
            <a:r>
              <a:rPr lang="en-US" sz="1600" b="1" dirty="0" smtClean="0"/>
              <a:t>	Booked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S. 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Fermor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B. Upton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Gascoigne				Goal Scorers	L. Spencer 2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M. Berry	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</a:t>
            </a:r>
            <a:r>
              <a:rPr lang="en-US" sz="1600" b="1" dirty="0" err="1" smtClean="0"/>
              <a:t>Granaghan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White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Spencer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K. </a:t>
            </a:r>
            <a:r>
              <a:rPr lang="en-US" sz="1600" b="1" dirty="0" err="1" smtClean="0"/>
              <a:t>Munday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C. </a:t>
            </a:r>
            <a:r>
              <a:rPr lang="en-US" sz="1600" b="1" dirty="0" err="1" smtClean="0"/>
              <a:t>Burnell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N. </a:t>
            </a:r>
            <a:r>
              <a:rPr lang="en-US" sz="1600" b="1" dirty="0" err="1" smtClean="0"/>
              <a:t>Maclachlan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Lovell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September </a:t>
            </a:r>
            <a:r>
              <a:rPr lang="en-GB" sz="4000" b="1" dirty="0" smtClean="0"/>
              <a:t>29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Oxfordshire Invitation League Div B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  </a:t>
            </a:r>
            <a:r>
              <a:rPr lang="en-GB" sz="2000" b="1" dirty="0" err="1" smtClean="0"/>
              <a:t>Yarnton</a:t>
            </a:r>
            <a:r>
              <a:rPr lang="en-GB" sz="2000" b="1" dirty="0" smtClean="0"/>
              <a:t> Blues   4 v 3  Middleton Cheney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P. Jacucha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A. Tuite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S. Fensom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Fermor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H. Baker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B. Upton				Goal Scorers	L. Gascoigne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L. Gascoigne						H. Baker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M. Berry						M. </a:t>
            </a:r>
            <a:r>
              <a:rPr lang="en-US" sz="1600" b="1" smtClean="0"/>
              <a:t>Berry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</a:t>
            </a:r>
            <a:r>
              <a:rPr lang="en-US" sz="1600" b="1" dirty="0" err="1" smtClean="0"/>
              <a:t>Granaghan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White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K. </a:t>
            </a:r>
            <a:r>
              <a:rPr lang="en-US" sz="1600" b="1" dirty="0" err="1" smtClean="0"/>
              <a:t>Munday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C. </a:t>
            </a:r>
            <a:r>
              <a:rPr lang="en-US" sz="1600" b="1" dirty="0" err="1" smtClean="0"/>
              <a:t>Burnell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N. </a:t>
            </a:r>
            <a:r>
              <a:rPr lang="en-US" sz="1600" b="1" dirty="0" err="1" smtClean="0"/>
              <a:t>Maclachlan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J. Lovell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</a:t>
            </a:r>
            <a:r>
              <a:rPr lang="en-GB" sz="4000" b="1" dirty="0" smtClean="0"/>
              <a:t>ber 20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2013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Oxfordshire Invitation League Div B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  </a:t>
            </a:r>
            <a:r>
              <a:rPr lang="en-GB" sz="2000" b="1" dirty="0" smtClean="0"/>
              <a:t>Abington Town Green  2 v 1</a:t>
            </a:r>
            <a:r>
              <a:rPr lang="en-GB" sz="2000" b="1" dirty="0" smtClean="0"/>
              <a:t>  </a:t>
            </a:r>
            <a:r>
              <a:rPr lang="en-GB" sz="2000" b="1" dirty="0" smtClean="0"/>
              <a:t>Middleton Cheney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A. </a:t>
            </a:r>
            <a:r>
              <a:rPr lang="en-US" sz="1600" b="1" dirty="0" err="1" smtClean="0"/>
              <a:t>Tuite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S. </a:t>
            </a:r>
            <a:r>
              <a:rPr lang="en-US" sz="1600" b="1" dirty="0" err="1" smtClean="0"/>
              <a:t>Fensom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H. Baker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B. Upton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L. Gascoigne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M. Berry</a:t>
            </a:r>
            <a:r>
              <a:rPr lang="en-US" sz="1600" b="1" dirty="0" smtClean="0"/>
              <a:t>				Goal Scorers	</a:t>
            </a:r>
            <a:r>
              <a:rPr lang="en-US" sz="1600" b="1" dirty="0" smtClean="0"/>
              <a:t>J. </a:t>
            </a:r>
            <a:r>
              <a:rPr lang="en-US" sz="1600" b="1" dirty="0" err="1" smtClean="0"/>
              <a:t>Granaghan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J. </a:t>
            </a:r>
            <a:r>
              <a:rPr lang="en-US" sz="1600" b="1" dirty="0" err="1" smtClean="0"/>
              <a:t>Granaghan</a:t>
            </a:r>
            <a:r>
              <a:rPr lang="en-US" sz="1600" b="1" dirty="0" smtClean="0"/>
              <a:t>						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J. White</a:t>
            </a:r>
            <a:r>
              <a:rPr lang="en-US" sz="1600" b="1" dirty="0" smtClean="0"/>
              <a:t>					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L. Spencer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C. </a:t>
            </a:r>
            <a:r>
              <a:rPr lang="en-US" sz="1600" b="1" dirty="0" err="1" smtClean="0"/>
              <a:t>Burnel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M. </a:t>
            </a:r>
            <a:r>
              <a:rPr lang="en-US" sz="1600" b="1" dirty="0" err="1" smtClean="0"/>
              <a:t>Maclachlan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J. Lovell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November 3</a:t>
            </a:r>
            <a:r>
              <a:rPr lang="en-GB" sz="4000" b="1" baseline="30000" dirty="0" smtClean="0"/>
              <a:t>rd</a:t>
            </a:r>
            <a:r>
              <a:rPr lang="en-GB" sz="4000" b="1" dirty="0" smtClean="0"/>
              <a:t> </a:t>
            </a:r>
            <a:r>
              <a:rPr lang="en-GB" sz="4000" b="1" dirty="0" smtClean="0"/>
              <a:t>2013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Oxfordshire Invitation League Div B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  </a:t>
            </a:r>
            <a:r>
              <a:rPr lang="en-GB" sz="2000" b="1" dirty="0" smtClean="0"/>
              <a:t> </a:t>
            </a:r>
            <a:r>
              <a:rPr lang="en-GB" sz="2000" b="1" dirty="0" smtClean="0"/>
              <a:t>Middleton </a:t>
            </a:r>
            <a:r>
              <a:rPr lang="en-GB" sz="2000" b="1" dirty="0" smtClean="0"/>
              <a:t>Cheney  5 v 3  Marston Saints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900" b="1" dirty="0" smtClean="0"/>
              <a:t>A. </a:t>
            </a:r>
            <a:r>
              <a:rPr lang="en-US" sz="1900" b="1" dirty="0" err="1" smtClean="0"/>
              <a:t>Tuite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S. </a:t>
            </a:r>
            <a:r>
              <a:rPr lang="en-US" sz="1900" b="1" dirty="0" err="1" smtClean="0"/>
              <a:t>Fensom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J. </a:t>
            </a:r>
            <a:r>
              <a:rPr lang="en-US" sz="1900" b="1" dirty="0" err="1" smtClean="0"/>
              <a:t>Fermor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H. Baker</a:t>
            </a:r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B. Upton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L. Gascoigne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M. Berry</a:t>
            </a:r>
            <a:r>
              <a:rPr lang="en-US" sz="1900" b="1" dirty="0" smtClean="0"/>
              <a:t>				Goal </a:t>
            </a:r>
            <a:r>
              <a:rPr lang="en-US" sz="1900" b="1" dirty="0" smtClean="0"/>
              <a:t>Scorers	J. </a:t>
            </a:r>
            <a:r>
              <a:rPr lang="en-US" sz="1900" b="1" dirty="0" err="1" smtClean="0"/>
              <a:t>Jeacock</a:t>
            </a:r>
            <a:r>
              <a:rPr lang="en-US" sz="1900" b="1" dirty="0" smtClean="0"/>
              <a:t>	</a:t>
            </a:r>
            <a:r>
              <a:rPr lang="en-US" sz="1900" b="1" dirty="0" smtClean="0"/>
              <a:t> 2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J. White</a:t>
            </a:r>
            <a:r>
              <a:rPr lang="en-US" sz="1900" b="1" dirty="0" smtClean="0"/>
              <a:t>						</a:t>
            </a:r>
            <a:r>
              <a:rPr lang="en-US" sz="1900" b="1" dirty="0" smtClean="0"/>
              <a:t>L. Spencer</a:t>
            </a:r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L. Spencer						J. White</a:t>
            </a:r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M. </a:t>
            </a:r>
            <a:r>
              <a:rPr lang="en-US" sz="1900" b="1" dirty="0" err="1" smtClean="0"/>
              <a:t>Maclachlan</a:t>
            </a:r>
            <a:r>
              <a:rPr lang="en-US" sz="1900" b="1" dirty="0" smtClean="0"/>
              <a:t>						M. Berry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J. Lovell</a:t>
            </a:r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J. </a:t>
            </a:r>
            <a:r>
              <a:rPr lang="en-US" sz="1900" b="1" dirty="0" err="1" smtClean="0"/>
              <a:t>Jeacock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November 10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2013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Oxfordshire Invitation </a:t>
            </a:r>
            <a:r>
              <a:rPr lang="en-GB" sz="2400" b="1" dirty="0" smtClean="0"/>
              <a:t>League Cup 1</a:t>
            </a:r>
            <a:r>
              <a:rPr lang="en-GB" sz="2400" b="1" baseline="30000" dirty="0" smtClean="0"/>
              <a:t>st</a:t>
            </a:r>
            <a:r>
              <a:rPr lang="en-GB" sz="2400" b="1" dirty="0" smtClean="0"/>
              <a:t> Rd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  </a:t>
            </a:r>
            <a:r>
              <a:rPr lang="en-GB" sz="2000" b="1" dirty="0" smtClean="0"/>
              <a:t> </a:t>
            </a:r>
            <a:r>
              <a:rPr lang="en-GB" sz="2000" b="1" dirty="0" smtClean="0"/>
              <a:t>Middleton </a:t>
            </a:r>
            <a:r>
              <a:rPr lang="en-GB" sz="2000" b="1" dirty="0" smtClean="0"/>
              <a:t>Cheney  2 v 4  </a:t>
            </a:r>
            <a:r>
              <a:rPr lang="en-GB" sz="2000" b="1" dirty="0" err="1" smtClean="0"/>
              <a:t>Ardley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Utd</a:t>
            </a:r>
            <a:r>
              <a:rPr lang="en-GB" sz="2000" b="1" dirty="0" smtClean="0"/>
              <a:t>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None/>
            </a:pPr>
            <a:r>
              <a:rPr lang="en-US" sz="1600" dirty="0" smtClean="0"/>
              <a:t>	</a:t>
            </a:r>
            <a:r>
              <a:rPr lang="en-US" sz="1900" b="1" dirty="0" smtClean="0"/>
              <a:t>P. </a:t>
            </a:r>
            <a:r>
              <a:rPr lang="en-US" sz="1900" b="1" dirty="0" err="1" smtClean="0"/>
              <a:t>Jacucha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S. </a:t>
            </a:r>
            <a:r>
              <a:rPr lang="en-US" sz="1900" b="1" dirty="0" err="1" smtClean="0"/>
              <a:t>Fensom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J. </a:t>
            </a:r>
            <a:r>
              <a:rPr lang="en-US" sz="1900" b="1" dirty="0" err="1" smtClean="0"/>
              <a:t>Fermor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H. Baker</a:t>
            </a:r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B. Upton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L. Gascoigne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M. Berry</a:t>
            </a:r>
            <a:r>
              <a:rPr lang="en-US" sz="1900" b="1" dirty="0" smtClean="0"/>
              <a:t>				Goal </a:t>
            </a:r>
            <a:r>
              <a:rPr lang="en-US" sz="1900" b="1" dirty="0" smtClean="0"/>
              <a:t>Scorers	L. Gascoigne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J. White</a:t>
            </a:r>
            <a:r>
              <a:rPr lang="en-US" sz="1900" b="1" dirty="0" smtClean="0"/>
              <a:t>						</a:t>
            </a:r>
            <a:r>
              <a:rPr lang="en-US" sz="1900" b="1" dirty="0" smtClean="0"/>
              <a:t>L. Spencer</a:t>
            </a:r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L. Spencer						</a:t>
            </a:r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M. </a:t>
            </a:r>
            <a:r>
              <a:rPr lang="en-US" sz="1900" b="1" dirty="0" err="1" smtClean="0"/>
              <a:t>Maclachlan</a:t>
            </a:r>
            <a:r>
              <a:rPr lang="en-US" sz="1900" b="1" dirty="0" smtClean="0"/>
              <a:t>						</a:t>
            </a:r>
            <a:endParaRPr lang="en-US" sz="19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r>
              <a:rPr lang="en-US" sz="1900" b="1" dirty="0" smtClean="0"/>
              <a:t>J. Lovell</a:t>
            </a:r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900" b="1" dirty="0" smtClean="0"/>
              <a:t>	</a:t>
            </a: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</a:p>
          <a:p>
            <a:pPr>
              <a:lnSpc>
                <a:spcPct val="80000"/>
              </a:lnSpc>
              <a:buNone/>
            </a:pPr>
            <a:endParaRPr lang="en-US" sz="16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/>
              <a:t>	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1236</TotalTime>
  <Words>251</Words>
  <Application>Microsoft Office PowerPoint</Application>
  <PresentationFormat>On-screen Show (4:3)</PresentationFormat>
  <Paragraphs>459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MIDDLETON CHENEY</vt:lpstr>
      <vt:lpstr>UNDER 17 TEAM</vt:lpstr>
      <vt:lpstr>September 8th 2013  Oxfordshire Invitation League Div B - Away</vt:lpstr>
      <vt:lpstr>September 15th 2013  Oxfordshire Invitation League Div B - Home</vt:lpstr>
      <vt:lpstr>September 22nd 2013  Northants County Cup 1st Rd - Away</vt:lpstr>
      <vt:lpstr>September 29th 2013  Oxfordshire Invitation League Div B - Away</vt:lpstr>
      <vt:lpstr>October 20th 2013  Oxfordshire Invitation League Div B - Away</vt:lpstr>
      <vt:lpstr>November 3rd 2013  Oxfordshire Invitation League Div B - Home</vt:lpstr>
      <vt:lpstr>November 10th 2013  Oxfordshire Invitation League Cup 1st Rd - Home</vt:lpstr>
      <vt:lpstr>November 17th 2013  Oxfordshire Invitation League Div B  - Home</vt:lpstr>
      <vt:lpstr>December 1st 2013  Oxfordshire Invitation League Div B  - Home</vt:lpstr>
      <vt:lpstr>December 8th 2013  Oxfordshire Invitation League Div B  - Home</vt:lpstr>
      <vt:lpstr>December 15th 2013  Oxfordshire Invitation League Div B  - Away</vt:lpstr>
      <vt:lpstr>February 23rd 2014  Oxfordshire Invitation League Div B  - Home</vt:lpstr>
      <vt:lpstr>March 9th 2014  Oxfordshire Invitation League Div B  - Away</vt:lpstr>
      <vt:lpstr>March 16th 2014  Oxfordshire Invitation League Div B  - Away</vt:lpstr>
      <vt:lpstr>March 30th 2014  Oxfordshire Invitation League Div B  - Home</vt:lpstr>
      <vt:lpstr>April 6th 2014  Oxfordshire Invitation League Div B  - Away</vt:lpstr>
      <vt:lpstr>April 22nd 2014  Oxfordshire Invitation League Div B  - Away</vt:lpstr>
      <vt:lpstr>April 27th 2014  Oxfordshire Invitation League Div B  - Away</vt:lpstr>
      <vt:lpstr>May 4th 2014  Oxfordshire Invitation League Div B  - Home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MIDDLETON CHENEY</dc:title>
  <dc:creator>tich</dc:creator>
  <cp:lastModifiedBy>Martin</cp:lastModifiedBy>
  <cp:revision>128</cp:revision>
  <dcterms:created xsi:type="dcterms:W3CDTF">2009-04-11T11:47:07Z</dcterms:created>
  <dcterms:modified xsi:type="dcterms:W3CDTF">2015-06-25T11:22:29Z</dcterms:modified>
</cp:coreProperties>
</file>